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77"/>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1" r:id="rId45"/>
    <p:sldId id="435" r:id="rId46"/>
    <p:sldId id="448" r:id="rId47"/>
    <p:sldId id="451" r:id="rId48"/>
    <p:sldId id="449" r:id="rId49"/>
    <p:sldId id="485" r:id="rId50"/>
    <p:sldId id="488" r:id="rId51"/>
    <p:sldId id="489" r:id="rId52"/>
    <p:sldId id="483" r:id="rId53"/>
    <p:sldId id="436" r:id="rId54"/>
    <p:sldId id="452" r:id="rId55"/>
    <p:sldId id="454" r:id="rId56"/>
    <p:sldId id="275" r:id="rId57"/>
    <p:sldId id="282" r:id="rId58"/>
    <p:sldId id="479" r:id="rId59"/>
    <p:sldId id="481" r:id="rId60"/>
    <p:sldId id="482" r:id="rId61"/>
    <p:sldId id="487" r:id="rId62"/>
    <p:sldId id="490" r:id="rId63"/>
    <p:sldId id="491" r:id="rId64"/>
    <p:sldId id="444" r:id="rId65"/>
    <p:sldId id="468" r:id="rId66"/>
    <p:sldId id="486" r:id="rId67"/>
    <p:sldId id="478" r:id="rId68"/>
    <p:sldId id="283" r:id="rId69"/>
    <p:sldId id="439" r:id="rId70"/>
    <p:sldId id="281" r:id="rId71"/>
    <p:sldId id="279" r:id="rId72"/>
    <p:sldId id="260" r:id="rId73"/>
    <p:sldId id="278" r:id="rId74"/>
    <p:sldId id="457" r:id="rId75"/>
    <p:sldId id="285" r:id="rId76"/>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4" dt="2023-01-28T09:57:59.24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205" d="100"/>
          <a:sy n="205" d="100"/>
        </p:scale>
        <p:origin x="1194" y="18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10:01:59.297" v="2667" actId="14100"/>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modSp mod">
        <pc:chgData name="Rowland, Mark" userId="3257edc4-6956-4e33-9c8e-27f8fc6fa997" providerId="ADAL" clId="{FBEFBA27-D930-47AA-AFB3-711AB3352EDC}" dt="2023-01-27T18:37:52.095" v="1709"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modSp mod">
        <pc:chgData name="Rowland, Mark" userId="3257edc4-6956-4e33-9c8e-27f8fc6fa997" providerId="ADAL" clId="{FBEFBA27-D930-47AA-AFB3-711AB3352EDC}" dt="2023-01-27T18:29:51.104" v="1664" actId="1076"/>
        <pc:sldMkLst>
          <pc:docMk/>
          <pc:sldMk cId="683688228" sldId="476"/>
        </pc:sldMkLst>
        <pc:spChg chg="mod">
          <ac:chgData name="Rowland, Mark" userId="3257edc4-6956-4e33-9c8e-27f8fc6fa997" providerId="ADAL" clId="{FBEFBA27-D930-47AA-AFB3-711AB3352EDC}" dt="2023-01-27T18:29:51.104" v="1664" actId="1076"/>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1/28/2023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1/27/2023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1/27/2023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1/27/2023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1/27/2023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Rowland,</a:t>
            </a:r>
            <a:r>
              <a:rPr lang="en-US" sz="2400" dirty="0"/>
              <a:t> Raja </a:t>
            </a:r>
            <a:r>
              <a:rPr lang="en-US" sz="2400" dirty="0" err="1"/>
              <a:t>Vellanki</a:t>
            </a:r>
            <a:endParaRPr lang="en-US" dirty="0"/>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46</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54</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55</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24773</TotalTime>
  <Words>5381</Words>
  <Application>Microsoft Office PowerPoint</Application>
  <PresentationFormat>On-screen Show (4:3)</PresentationFormat>
  <Paragraphs>892</Paragraphs>
  <Slides>75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75</vt:i4>
      </vt:variant>
    </vt:vector>
  </HeadingPairs>
  <TitlesOfParts>
    <vt:vector size="82"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2023-01-28T10:02:02Z</dcterms:modified>
</cp:coreProperties>
</file>